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36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Lectures supplémentaires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077218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1.  Lisez l’article et faites une liste de </a:t>
            </a:r>
            <a:r>
              <a:rPr lang="fr-FR" sz="3200" smtClean="0">
                <a:solidFill>
                  <a:schemeClr val="bg1"/>
                </a:solidFill>
                <a:latin typeface="Kristen ITC" pitchFamily="66" charset="0"/>
              </a:rPr>
              <a:t>vocabulaire difficile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6"/>
          <p:cNvSpPr txBox="1"/>
          <p:nvPr/>
        </p:nvSpPr>
        <p:spPr>
          <a:xfrm>
            <a:off x="287628" y="2691827"/>
            <a:ext cx="8463108" cy="1077218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2.  Lisez l’autre article avec la liste de vocabulaire et complétez activités A &amp; B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616121"/>
            <a:ext cx="3200400" cy="321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30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47</cp:revision>
  <dcterms:created xsi:type="dcterms:W3CDTF">2011-09-14T23:22:57Z</dcterms:created>
  <dcterms:modified xsi:type="dcterms:W3CDTF">2011-12-08T11:39:30Z</dcterms:modified>
</cp:coreProperties>
</file>